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557" autoAdjust="0"/>
  </p:normalViewPr>
  <p:slideViewPr>
    <p:cSldViewPr snapToGrid="0" showGuides="1">
      <p:cViewPr>
        <p:scale>
          <a:sx n="63" d="100"/>
          <a:sy n="63" d="100"/>
        </p:scale>
        <p:origin x="732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9073BE-D8D8-E2C8-9C5F-E8AB32A9FE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418C91A-F5A2-12FC-3D99-CE8B49CC29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5A50186-75FD-20FC-A1E9-ACB7211B6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5462-0ABB-43BA-B4A3-423ABAB718D6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5A46064-54B1-77B0-BBD9-DB6F61FE4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D03D91E-0399-58EE-E44C-BDF6EDCC2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6E3CB-37E0-4ACC-B4E2-26F1732DAD2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11987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641919-CDB5-06B6-7B7A-0211C2563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D53105D-B5DD-637E-7603-098DAA474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45A8A35-6C47-89A3-C2DF-24DF72E2D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5462-0ABB-43BA-B4A3-423ABAB718D6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8F55D30-5D3D-C099-CFFE-49B9BE571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B0AEDC2-D528-752B-6188-968E7F247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6E3CB-37E0-4ACC-B4E2-26F1732DAD2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09217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3ED2D9-C50E-7EA8-C047-6EFFC3A59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63654517-CC5F-7972-1B2E-E9F258374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8386C9F-D1FE-2270-7847-7AC3FDF85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5462-0ABB-43BA-B4A3-423ABAB718D6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58F1B8B-7311-1B2C-05A2-B7EB8D2F5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5DA9B78-D29D-F4A4-3EBF-34306F212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6E3CB-37E0-4ACC-B4E2-26F1732DAD2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13542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612F23-6995-B3C3-3E45-A57220EDC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22AF70C-CACF-CEC1-5681-033CFEEC2A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4953E123-C1BB-8091-E64B-5707EEC70F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7CD5F88A-AECE-3FC0-E5DA-1B87EF893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5462-0ABB-43BA-B4A3-423ABAB718D6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E726C2E1-352C-A424-CFE4-E5B959257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8DEA9090-2E7C-C461-89D9-FCC3B5805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6E3CB-37E0-4ACC-B4E2-26F1732DAD2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36427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CB8F33-F6FF-B109-7AEE-572506FDD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7B1468C-7127-FD95-1DAC-6BBDF4754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4D7D55D9-7074-AFF0-D657-A38829F6F0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E76F534C-26A9-73B0-244E-D457054424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27B0A058-6F8A-3292-533D-24F33B4B15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240CFE67-7FA0-566B-FEEB-65A78D785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5462-0ABB-43BA-B4A3-423ABAB718D6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47A8ABB3-96DA-A855-33F6-6D6BD0B92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E6F1C80C-CB8C-06A0-6EF6-D52D79AF0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6E3CB-37E0-4ACC-B4E2-26F1732DAD2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3690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10CD1-1389-F27C-2465-CC9B31B02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1446B1C2-E5C4-FC6D-D94B-A46ABC314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5462-0ABB-43BA-B4A3-423ABAB718D6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DE8A619F-A2BC-7307-AE61-067817A0B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D8D05D64-1421-7376-1081-C1F6B0C41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6E3CB-37E0-4ACC-B4E2-26F1732DAD2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800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69F3BE93-852B-5ECC-F372-C6C4BE304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5462-0ABB-43BA-B4A3-423ABAB718D6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0B9335FB-5F30-578E-619E-6095552F6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25B11C48-F68A-F74C-6E5A-130DE0D54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6E3CB-37E0-4ACC-B4E2-26F1732DAD2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82661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C59A7F-B9E9-5355-EDC6-BE45F7D1A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9205050-6AD7-25A0-530D-26188E9B5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9CA22245-44B0-F6A0-CF6C-EE66EE2CC8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EFACAF17-6FBB-892D-4D24-DDAD3BBC6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5462-0ABB-43BA-B4A3-423ABAB718D6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86ADE11C-3DC5-0E7E-2638-49E124FF4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C22A07AD-1D86-3B2F-ADBD-DF128BE70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6E3CB-37E0-4ACC-B4E2-26F1732DAD2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9204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329446-C462-9D8C-5371-D31ADAF76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9D389337-67CA-4AD1-A1A7-111178538E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4A8F163-067C-3CA7-1935-8D4293FB36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CF860E99-FF4D-F2B4-809A-2008F19A4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5462-0ABB-43BA-B4A3-423ABAB718D6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90FD2B3E-173C-BAA7-D9FB-C5CB39ED5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D1CE7556-E1D5-F712-D0B6-2CCC77D5E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6E3CB-37E0-4ACC-B4E2-26F1732DAD2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07293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6ADBD9-1D19-223A-2980-F09160FB6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4E3E6F41-7C92-1C52-9497-1225EDCF3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B059948-9179-B8FB-0C31-25303D743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5462-0ABB-43BA-B4A3-423ABAB718D6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48C1D19-8160-158A-F9B2-C6B0CCE36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564217A-3E22-19E1-E315-E4CBA271D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6E3CB-37E0-4ACC-B4E2-26F1732DAD2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8507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33DAE4F-877D-8393-003A-082A1A32A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2CF294BA-6647-C481-C674-78B593BA2F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0AB00AE-7071-7674-26FF-A10427CD7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35462-0ABB-43BA-B4A3-423ABAB718D6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11CA715-D680-78DE-5F4C-FBDCC9771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36F2799-D3BA-E712-851F-A5AAF39FF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6E3CB-37E0-4ACC-B4E2-26F1732DAD2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19043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7BC74044-D8D6-3FA5-CC12-80E19CB0D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564D7FD2-1623-2D19-39F4-DB7F3DD15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0E6ABB8-4C57-1045-AB71-B6846041BC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E35462-0ABB-43BA-B4A3-423ABAB718D6}" type="datetimeFigureOut">
              <a:rPr lang="pt-PT" smtClean="0"/>
              <a:t>09/10/2026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B45ECE0-4DBB-C689-043C-B108E0568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BCF0D7B-B262-2353-205F-ADAAE1755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A6E3CB-37E0-4ACC-B4E2-26F1732DAD2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67873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44D75E27-3474-612A-2642-910FA07EC584}"/>
              </a:ext>
            </a:extLst>
          </p:cNvPr>
          <p:cNvSpPr/>
          <p:nvPr/>
        </p:nvSpPr>
        <p:spPr>
          <a:xfrm>
            <a:off x="2315736" y="6685021"/>
            <a:ext cx="1419922" cy="1729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0D99BEE4-6095-6426-2353-BCB1E872D3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667" t="28647" r="11000" b="61925"/>
          <a:stretch>
            <a:fillRect/>
          </a:stretch>
        </p:blipFill>
        <p:spPr>
          <a:xfrm>
            <a:off x="0" y="0"/>
            <a:ext cx="12192000" cy="104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7445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Office PowerPoint</Application>
  <PresentationFormat>Ecrã Panorâmico</PresentationFormat>
  <Paragraphs>0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UpdateMedicina Medicina</dc:creator>
  <cp:lastModifiedBy>UpdateMedicina Medicina</cp:lastModifiedBy>
  <cp:revision>2</cp:revision>
  <dcterms:created xsi:type="dcterms:W3CDTF">2026-08-26T21:25:52Z</dcterms:created>
  <dcterms:modified xsi:type="dcterms:W3CDTF">2026-10-09T21:04:01Z</dcterms:modified>
</cp:coreProperties>
</file>