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3716000" cy="19685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0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2292" y="60"/>
      </p:cViewPr>
      <p:guideLst>
        <p:guide orient="horz" pos="620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3221598"/>
            <a:ext cx="11658600" cy="6853296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10339183"/>
            <a:ext cx="10287000" cy="4752650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095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7756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907585"/>
            <a:ext cx="11830050" cy="8188412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3173463"/>
            <a:ext cx="11830050" cy="430609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324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5240220"/>
            <a:ext cx="5829300" cy="12489952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5240220"/>
            <a:ext cx="5829300" cy="12489952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399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048048"/>
            <a:ext cx="11830050" cy="3804857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825560"/>
            <a:ext cx="5802510" cy="236493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7190493"/>
            <a:ext cx="5802510" cy="10576132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825560"/>
            <a:ext cx="5831087" cy="236493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7190493"/>
            <a:ext cx="5831087" cy="10576132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4788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1609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9673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312333"/>
            <a:ext cx="4423767" cy="459316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834280"/>
            <a:ext cx="6943725" cy="13989109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905500"/>
            <a:ext cx="4423767" cy="10940669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591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312333"/>
            <a:ext cx="4423767" cy="459316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834280"/>
            <a:ext cx="6943725" cy="13989109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905500"/>
            <a:ext cx="4423767" cy="10940669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012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5738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1048044"/>
            <a:ext cx="2957513" cy="1668212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1048044"/>
            <a:ext cx="8701088" cy="1668212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349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1048048"/>
            <a:ext cx="11830050" cy="3804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5240220"/>
            <a:ext cx="11830050" cy="12489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8245083"/>
            <a:ext cx="3086100" cy="10480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5BCB97-05E6-4DFF-803B-D5E9D1C419EE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8245083"/>
            <a:ext cx="4629150" cy="10480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8245083"/>
            <a:ext cx="3086100" cy="10480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70A5AD-C29A-4FCC-A824-0CEBADDD6C9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546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8BD8E50-5C00-3ACC-ABD8-052F9C03DF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67" t="28647" r="11000" b="61925"/>
          <a:stretch>
            <a:fillRect/>
          </a:stretch>
        </p:blipFill>
        <p:spPr>
          <a:xfrm>
            <a:off x="-1" y="0"/>
            <a:ext cx="13716001" cy="117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715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Personalizados</PresentationFormat>
  <Paragraphs>0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UpdateMedicina Medicina</dc:creator>
  <cp:lastModifiedBy>UpdateMedicina Medicina</cp:lastModifiedBy>
  <cp:revision>1</cp:revision>
  <dcterms:created xsi:type="dcterms:W3CDTF">2026-10-09T21:05:41Z</dcterms:created>
  <dcterms:modified xsi:type="dcterms:W3CDTF">2026-10-09T21:07:00Z</dcterms:modified>
</cp:coreProperties>
</file>