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>
        <p:scale>
          <a:sx n="57" d="100"/>
          <a:sy n="57" d="100"/>
        </p:scale>
        <p:origin x="94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585D1-6AD9-D72B-42F1-D3DE83A42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958449-1DC8-5C3F-B071-EF1B7089E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997688F-4648-4340-62A9-631031933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B9962B8-86A1-982C-0C71-A61121C90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1F09332-3C8B-9B16-A0C0-0F6AD60F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43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FA12D-A261-F2B1-697D-238EA8FD7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97E475E-E210-F265-D6F2-E60C7DBC9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142A6CE-1DC6-5C22-EE0C-00DF42347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8E83C59-72D7-C6AD-EE51-C81C8EA6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F8A3D53-F911-E28E-79A3-BC6F46F57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289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F27B0B-4CCA-40C5-5590-6B51CD0790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0FF6D9F-00BD-3CAA-A668-B6033B3F7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AC835F8-D2D1-B35C-FBCE-E1B7DE236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1115E29-8CFA-8744-E1AD-F7AD083A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3127C87-3AE6-9C69-37D2-C0B3FBA6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875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DC0E2-6751-95A8-7B07-26A38746E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16885B3-8AF2-ECCE-C593-2ED526A89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DDC197B-0472-0682-8C5C-E238C042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7FD482E-9AAE-14C9-AFD0-92896698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ED901E5-B228-F20E-38EC-CB976CCA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82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53CE80-9368-F1AC-36B6-133779AF5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86DFBE3-8026-0925-FE55-079087AD1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2FB7A38-C425-4BD9-B052-87AC8D94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E6B60A5-1CE0-F261-FD2C-02B5AE32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BBF2E5C-97A1-FCBC-F1CF-A7047BA6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804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7F38FE-A728-5AB0-E662-4D448712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3F8DADF-7967-3522-5E58-E5E056F1E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E1A3923-5AF9-52AA-C7D4-6BE8C8D51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6711A7F-2A99-BBD4-9697-5B5CC660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5946284-D200-1451-DC49-098FB985C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BA7A347-E601-9D68-C50C-8DAF36E0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12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F5AE4-BDC2-50E5-A500-65BC5E4AB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5A6E112-F57F-D6ED-4CC3-A0AF25434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ED3AD0C-26E6-D9AA-416A-5CA812384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87608012-F422-57C6-27A2-935CC9233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CD1436D-FC94-0BB4-A579-989EA5930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88E70598-B3B7-2861-B5B3-4D98A0F8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7DFCA384-C581-2636-5F49-3A14306B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E468929-FA3C-C78D-D05A-B034FCF2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391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62D51-F5D9-2111-4F23-6B30FB17C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3D33D54-314D-7BE8-26D5-18CA9ABC2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9D9CFFA-6A73-6ACB-5782-166850CF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89AAA29-754C-CF82-9F8A-4C084522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234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C12FEB2F-8EE1-EFE9-8012-033AD0F3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96BF26F-7B7A-A4F2-7054-D0004779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751E5054-11B5-8C3A-60CD-5DDD318C4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126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F2922-4D15-5C12-AF14-22AF87E8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B1AA2EC-8C01-E45B-0549-7B1BC698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E83CEC4-825E-79EE-8013-9928A3105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D04A1EE-74FF-7DD8-C178-D44F87F6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027B02B-B197-1C0A-EAAE-634B3FE27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970EFF1-99F0-3BFD-0523-4E052DB6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163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5B1CE-7C55-91C0-F345-95D557C5E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7A58D49-07EA-F2B8-9D03-E4BC310A1C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46A8616-B7F3-706B-239D-755EE93ED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FD45D4D-AF61-FE44-4A41-DECAE324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9293EC0-D768-F88D-F2F1-58524562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C7C9033-FBC6-E499-E390-8CD8A089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1319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2CBBACE1-C242-0D2F-3933-49958508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FAC9F9E-62D9-9B9C-D7C1-5C9E717CB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B3F60B2-AB62-D33B-E433-FC46D7A19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8B12C5-CD4E-4C2D-ACCC-639FA0BFB2F9}" type="datetimeFigureOut">
              <a:rPr lang="pt-PT" smtClean="0"/>
              <a:t>24/08/2024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36971F2-F0F4-12A8-E3F0-5DBAEE2D9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A4844D4-D33D-7451-4147-553F19611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569C0D-FAEC-49C1-A237-844AFF7622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592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AE7E8C2-AED0-9CC3-CBCB-6D38BBFE2F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388" t="15880" r="33932" b="44419"/>
          <a:stretch/>
        </p:blipFill>
        <p:spPr>
          <a:xfrm>
            <a:off x="431084" y="286396"/>
            <a:ext cx="1914808" cy="110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4927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Arminda Machado</dc:creator>
  <cp:lastModifiedBy>Arminda Machado</cp:lastModifiedBy>
  <cp:revision>3</cp:revision>
  <dcterms:created xsi:type="dcterms:W3CDTF">2024-08-24T14:44:36Z</dcterms:created>
  <dcterms:modified xsi:type="dcterms:W3CDTF">2024-08-24T14:55:42Z</dcterms:modified>
</cp:coreProperties>
</file>